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6"/>
  </p:notesMasterIdLst>
  <p:handoutMasterIdLst>
    <p:handoutMasterId r:id="rId7"/>
  </p:handoutMasterIdLst>
  <p:sldIdLst>
    <p:sldId id="317" r:id="rId2"/>
    <p:sldId id="696" r:id="rId3"/>
    <p:sldId id="735" r:id="rId4"/>
    <p:sldId id="605" r:id="rId5"/>
  </p:sldIdLst>
  <p:sldSz cx="9144000" cy="6858000" type="screen4x3"/>
  <p:notesSz cx="7102475" cy="102330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AFA"/>
    <a:srgbClr val="0000FF"/>
    <a:srgbClr val="0066FF"/>
    <a:srgbClr val="0099FF"/>
    <a:srgbClr val="FF6600"/>
    <a:srgbClr val="CC0000"/>
    <a:srgbClr val="008000"/>
    <a:srgbClr val="000066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88289" autoAdjust="0"/>
  </p:normalViewPr>
  <p:slideViewPr>
    <p:cSldViewPr snapToGrid="0">
      <p:cViewPr>
        <p:scale>
          <a:sx n="100" d="100"/>
          <a:sy n="100" d="100"/>
        </p:scale>
        <p:origin x="-1056" y="629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36" y="-90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43568" y="199653"/>
            <a:ext cx="2434945" cy="3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04" y="199653"/>
            <a:ext cx="2436603" cy="3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830E0B-E499-4F81-B3B5-AA30635DB9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41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5006" y="199653"/>
            <a:ext cx="2733507" cy="3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62" y="199653"/>
            <a:ext cx="2733507" cy="3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860401"/>
            <a:ext cx="5682643" cy="460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482888-A0B3-411D-AFBF-EDEEF83C31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0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BAFD287-B44B-41CB-8CB0-588D3DD9BA4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9688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855E09-21E4-47A6-B890-ACA1E6187859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 anchor="b"/>
          <a:lstStyle>
            <a:lvl1pPr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24E277-7C1B-4705-887D-B1B7DF8E2F63}" type="slidenum">
              <a:rPr lang="en-GB" sz="1200"/>
              <a:pPr algn="r" eaLnBrk="1" hangingPunct="1"/>
              <a:t>2</a:t>
            </a:fld>
            <a:endParaRPr lang="en-GB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9938"/>
            <a:ext cx="5111750" cy="383381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17" y="4858765"/>
            <a:ext cx="5682643" cy="46051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855E09-21E4-47A6-B890-ACA1E6187859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 anchor="b"/>
          <a:lstStyle>
            <a:lvl1pPr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24E277-7C1B-4705-887D-B1B7DF8E2F63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9938"/>
            <a:ext cx="5111750" cy="383381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17" y="4858765"/>
            <a:ext cx="5682643" cy="46051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A1D74FE-A316-4172-959C-66501D97F3F3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539750" y="6640513"/>
            <a:ext cx="3933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700" dirty="0" smtClean="0"/>
              <a:t>Dr. Nissim Zur  © all </a:t>
            </a:r>
            <a:r>
              <a:rPr lang="en-GB" sz="700" dirty="0"/>
              <a:t>rights reserved</a:t>
            </a:r>
            <a:r>
              <a:rPr lang="en-GB" sz="700" dirty="0" smtClean="0"/>
              <a:t>. nissim@</a:t>
            </a:r>
            <a:r>
              <a:rPr lang="he-IL" sz="700" dirty="0" smtClean="0"/>
              <a:t>telnt</a:t>
            </a:r>
            <a:r>
              <a:rPr lang="en-GB" sz="700" dirty="0" smtClean="0"/>
              <a:t>.com</a:t>
            </a:r>
            <a:endParaRPr lang="en-GB" sz="700" dirty="0"/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 flipV="1">
            <a:off x="3890963" y="2636838"/>
            <a:ext cx="4651375" cy="17462"/>
          </a:xfrm>
          <a:prstGeom prst="rect">
            <a:avLst/>
          </a:prstGeom>
          <a:gradFill rotWithShape="1">
            <a:gsLst>
              <a:gs pos="0">
                <a:srgbClr val="156DAF"/>
              </a:gs>
              <a:gs pos="100000">
                <a:srgbClr val="0A3251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630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406057" y="596998"/>
            <a:ext cx="294978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rtl="0"/>
            <a:r>
              <a:rPr lang="en-US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Artificial Intelligence IoT Solutions</a:t>
            </a:r>
            <a:endParaRPr lang="en-US" sz="14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79571"/>
            <a:ext cx="1282046" cy="103485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06057" y="97687"/>
            <a:ext cx="11578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rtl="0"/>
            <a:r>
              <a:rPr lang="en-US" sz="3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TelnT</a:t>
            </a:r>
            <a:endParaRPr lang="en-US" sz="3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32588" y="1096963"/>
            <a:ext cx="2087562" cy="50292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68313" y="1096963"/>
            <a:ext cx="6111875" cy="50292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1096963"/>
            <a:ext cx="8351837" cy="31591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351837" cy="449738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724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5899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98925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19638" y="1628775"/>
            <a:ext cx="41005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5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1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903" y="79571"/>
            <a:ext cx="1282046" cy="10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2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3510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6229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090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351837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text</a:t>
            </a:r>
          </a:p>
          <a:p>
            <a:pPr lvl="1"/>
            <a:r>
              <a:rPr lang="en-GB" smtClean="0"/>
              <a:t>Second level (tab once)</a:t>
            </a:r>
          </a:p>
          <a:p>
            <a:pPr lvl="2"/>
            <a:r>
              <a:rPr lang="en-GB" smtClean="0"/>
              <a:t>Third level (tab twice)</a:t>
            </a:r>
          </a:p>
          <a:p>
            <a:pPr lvl="3"/>
            <a:r>
              <a:rPr lang="en-GB" smtClean="0"/>
              <a:t>Minor Text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96963"/>
            <a:ext cx="83518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0" y="1484313"/>
            <a:ext cx="9180513" cy="0"/>
          </a:xfrm>
          <a:prstGeom prst="line">
            <a:avLst/>
          </a:prstGeom>
          <a:noFill/>
          <a:ln w="31750">
            <a:solidFill>
              <a:srgbClr val="1052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9750" y="6640513"/>
            <a:ext cx="3933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700" dirty="0"/>
              <a:t>© </a:t>
            </a:r>
            <a:r>
              <a:rPr lang="en-GB" sz="700" dirty="0" smtClean="0"/>
              <a:t>TelnT  </a:t>
            </a:r>
            <a:r>
              <a:rPr lang="en-GB" sz="700" dirty="0"/>
              <a:t>All rights reserved. 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245475" y="6524625"/>
            <a:ext cx="719138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fld id="{36EC295F-1D77-48A7-B0A1-D0B9CFB9CD94}" type="slidenum">
              <a:rPr lang="en-GB" sz="800" smtClean="0"/>
              <a:pPr algn="r"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t>‹#›</a:t>
            </a:fld>
            <a:endParaRPr lang="en-GB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n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issim@teln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6zFE1XOokZ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allto:nissim.te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issim@telnt.com?subject=from%20PPT" TargetMode="External"/><Relationship Id="rId4" Type="http://schemas.openxmlformats.org/officeDocument/2006/relationships/hyperlink" Target="http://www.teln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0130" y="1303020"/>
            <a:ext cx="6808470" cy="1579245"/>
          </a:xfrm>
          <a:noFill/>
        </p:spPr>
        <p:txBody>
          <a:bodyPr/>
          <a:lstStyle/>
          <a:p>
            <a:pPr algn="ctr"/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US" sz="2400" dirty="0">
                <a:solidFill>
                  <a:srgbClr val="067AFA"/>
                </a:solidFill>
              </a:rPr>
              <a:t/>
            </a:r>
            <a:br>
              <a:rPr lang="en-US" sz="2400" dirty="0">
                <a:solidFill>
                  <a:srgbClr val="067AFA"/>
                </a:solidFill>
              </a:rPr>
            </a:br>
            <a:r>
              <a:rPr lang="en-US" sz="2400" b="1" dirty="0">
                <a:solidFill>
                  <a:srgbClr val="067AFA"/>
                </a:solidFill>
              </a:rPr>
              <a:t>	</a:t>
            </a:r>
            <a:r>
              <a:rPr lang="en-US" sz="2400" b="1" dirty="0" smtClean="0">
                <a:solidFill>
                  <a:srgbClr val="067AFA"/>
                </a:solidFill>
              </a:rPr>
              <a:t>Artificial </a:t>
            </a:r>
            <a:r>
              <a:rPr lang="en-US" sz="2400" b="1" dirty="0">
                <a:solidFill>
                  <a:srgbClr val="067AFA"/>
                </a:solidFill>
              </a:rPr>
              <a:t>Intelligence </a:t>
            </a:r>
            <a:r>
              <a:rPr lang="en-US" sz="2400" b="1" dirty="0" smtClean="0">
                <a:solidFill>
                  <a:srgbClr val="067AFA"/>
                </a:solidFill>
              </a:rPr>
              <a:t>IoT wireless Mesh monitor device (“</a:t>
            </a:r>
            <a:r>
              <a:rPr lang="en-US" sz="2400" b="1" dirty="0">
                <a:solidFill>
                  <a:srgbClr val="FF0000"/>
                </a:solidFill>
              </a:rPr>
              <a:t>WizardMesh</a:t>
            </a:r>
            <a:r>
              <a:rPr lang="en-US" sz="2400" b="1" dirty="0" smtClean="0">
                <a:solidFill>
                  <a:srgbClr val="067AFA"/>
                </a:solidFill>
              </a:rPr>
              <a:t>”) </a:t>
            </a:r>
            <a:br>
              <a:rPr lang="en-US" sz="2400" b="1" dirty="0" smtClean="0">
                <a:solidFill>
                  <a:srgbClr val="067AFA"/>
                </a:solidFill>
              </a:rPr>
            </a:br>
            <a:r>
              <a:rPr lang="en-US" sz="2400" b="1" dirty="0" smtClean="0">
                <a:solidFill>
                  <a:srgbClr val="067AFA"/>
                </a:solidFill>
              </a:rPr>
              <a:t>for homeland security</a:t>
            </a:r>
            <a:br>
              <a:rPr lang="en-US" sz="2400" b="1" dirty="0" smtClean="0">
                <a:solidFill>
                  <a:srgbClr val="067AFA"/>
                </a:solidFill>
              </a:rPr>
            </a:br>
            <a:r>
              <a:rPr lang="en-US" sz="1600" b="1" dirty="0" smtClean="0">
                <a:solidFill>
                  <a:srgbClr val="067AFA"/>
                </a:solidFill>
              </a:rPr>
              <a:t/>
            </a:r>
            <a:br>
              <a:rPr lang="en-US" sz="1600" b="1" dirty="0" smtClean="0">
                <a:solidFill>
                  <a:srgbClr val="067AFA"/>
                </a:solidFill>
              </a:rPr>
            </a:br>
            <a:r>
              <a:rPr lang="en-US" sz="1600" b="1" dirty="0" smtClean="0">
                <a:solidFill>
                  <a:srgbClr val="067AFA"/>
                </a:solidFill>
              </a:rPr>
              <a:t>by: Dr. Nissim Zur </a:t>
            </a:r>
            <a:br>
              <a:rPr lang="en-US" sz="1600" b="1" dirty="0" smtClean="0">
                <a:solidFill>
                  <a:srgbClr val="067AFA"/>
                </a:solidFill>
              </a:rPr>
            </a:br>
            <a:r>
              <a:rPr lang="he-IL" sz="1400" dirty="0" smtClean="0">
                <a:solidFill>
                  <a:srgbClr val="067AFA"/>
                </a:solidFill>
                <a:hlinkClick r:id="rId3"/>
              </a:rPr>
              <a:t>www.</a:t>
            </a:r>
            <a:r>
              <a:rPr lang="en-US" sz="1400" dirty="0" smtClean="0">
                <a:solidFill>
                  <a:srgbClr val="067AFA"/>
                </a:solidFill>
                <a:hlinkClick r:id="rId3"/>
              </a:rPr>
              <a:t>T</a:t>
            </a:r>
            <a:r>
              <a:rPr lang="he-IL" sz="1400" dirty="0" err="1" smtClean="0">
                <a:solidFill>
                  <a:srgbClr val="067AFA"/>
                </a:solidFill>
                <a:hlinkClick r:id="rId3"/>
              </a:rPr>
              <a:t>eln</a:t>
            </a:r>
            <a:r>
              <a:rPr lang="en-US" sz="1400" dirty="0" smtClean="0">
                <a:solidFill>
                  <a:srgbClr val="067AFA"/>
                </a:solidFill>
                <a:hlinkClick r:id="rId3"/>
              </a:rPr>
              <a:t>T</a:t>
            </a:r>
            <a:r>
              <a:rPr lang="he-IL" sz="1400" dirty="0" smtClean="0">
                <a:solidFill>
                  <a:srgbClr val="067AFA"/>
                </a:solidFill>
                <a:hlinkClick r:id="rId3"/>
              </a:rPr>
              <a:t>.</a:t>
            </a:r>
            <a:r>
              <a:rPr lang="he-IL" sz="1400" dirty="0" err="1" smtClean="0">
                <a:solidFill>
                  <a:srgbClr val="067AFA"/>
                </a:solidFill>
                <a:hlinkClick r:id="rId3"/>
              </a:rPr>
              <a:t>com</a:t>
            </a:r>
            <a:r>
              <a:rPr lang="he-IL" sz="1400" b="1" dirty="0" smtClean="0">
                <a:solidFill>
                  <a:srgbClr val="067AFA"/>
                </a:solidFill>
              </a:rPr>
              <a:t/>
            </a:r>
            <a:br>
              <a:rPr lang="he-IL" sz="1400" b="1" dirty="0" smtClean="0">
                <a:solidFill>
                  <a:srgbClr val="067AFA"/>
                </a:solidFill>
              </a:rPr>
            </a:br>
            <a:r>
              <a:rPr lang="he-IL" sz="1400" dirty="0" smtClean="0">
                <a:solidFill>
                  <a:srgbClr val="067AFA"/>
                </a:solidFill>
                <a:hlinkClick r:id="rId4"/>
              </a:rPr>
              <a:t>nissim@telnt.com</a:t>
            </a:r>
            <a:r>
              <a:rPr lang="he-IL" sz="2400" b="1" dirty="0" smtClean="0">
                <a:solidFill>
                  <a:srgbClr val="067AFA"/>
                </a:solidFill>
              </a:rPr>
              <a:t/>
            </a:r>
            <a:br>
              <a:rPr lang="he-IL" sz="2400" b="1" dirty="0" smtClean="0">
                <a:solidFill>
                  <a:srgbClr val="067AFA"/>
                </a:solidFill>
              </a:rPr>
            </a:br>
            <a:r>
              <a:rPr lang="he-IL" sz="2400" b="1" dirty="0"/>
              <a:t/>
            </a:r>
            <a:br>
              <a:rPr lang="he-IL" sz="2400" b="1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160838" y="2708275"/>
            <a:ext cx="5364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17395" y="1965960"/>
            <a:ext cx="7822751" cy="5668963"/>
            <a:chOff x="4790033" y="1706420"/>
            <a:chExt cx="6773695" cy="5353050"/>
          </a:xfrm>
        </p:grpSpPr>
        <p:pic>
          <p:nvPicPr>
            <p:cNvPr id="4105" name="Picture 33" descr="Y:\CSR\csr presentation development\BlueCore Player\pan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033" y="1706420"/>
              <a:ext cx="3884651" cy="535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1030"/>
            <p:cNvSpPr txBox="1">
              <a:spLocks noChangeArrowheads="1"/>
            </p:cNvSpPr>
            <p:nvPr/>
          </p:nvSpPr>
          <p:spPr bwMode="auto">
            <a:xfrm>
              <a:off x="8770976" y="5350908"/>
              <a:ext cx="27927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</a:rPr>
                <a:t>Technologies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Box 1030"/>
            <p:cNvSpPr txBox="1">
              <a:spLocks noChangeArrowheads="1"/>
            </p:cNvSpPr>
            <p:nvPr/>
          </p:nvSpPr>
          <p:spPr bwMode="auto">
            <a:xfrm>
              <a:off x="5587785" y="5573395"/>
              <a:ext cx="2289147" cy="55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b="1" dirty="0" smtClean="0">
                  <a:solidFill>
                    <a:schemeClr val="bg1"/>
                  </a:solidFill>
                </a:rPr>
                <a:t>The problem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507706" y="2270760"/>
            <a:ext cx="4486275" cy="5266174"/>
            <a:chOff x="4886325" y="1504950"/>
            <a:chExt cx="3884651" cy="5353050"/>
          </a:xfrm>
        </p:grpSpPr>
        <p:pic>
          <p:nvPicPr>
            <p:cNvPr id="4103" name="Picture 33" descr="Y:\CSR\csr presentation development\BlueCore Player\pan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1504950"/>
              <a:ext cx="3884651" cy="535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1030"/>
            <p:cNvSpPr txBox="1">
              <a:spLocks noChangeArrowheads="1"/>
            </p:cNvSpPr>
            <p:nvPr/>
          </p:nvSpPr>
          <p:spPr bwMode="auto">
            <a:xfrm>
              <a:off x="5675054" y="5400102"/>
              <a:ext cx="2307192" cy="55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b="1" dirty="0" smtClean="0">
                  <a:solidFill>
                    <a:schemeClr val="bg1"/>
                  </a:solidFill>
                </a:rPr>
                <a:t>The Solution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מלבן 44"/>
          <p:cNvSpPr/>
          <p:nvPr/>
        </p:nvSpPr>
        <p:spPr>
          <a:xfrm>
            <a:off x="4865846" y="1389124"/>
            <a:ext cx="4071938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TelnT’s WizardMesh™  Solution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 eaLnBrk="1" hangingPunct="1">
              <a:buFont typeface="+mj-lt"/>
              <a:buAutoNum type="arabicPeriod"/>
              <a:defRPr/>
            </a:pP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מלבן 44"/>
          <p:cNvSpPr/>
          <p:nvPr/>
        </p:nvSpPr>
        <p:spPr>
          <a:xfrm>
            <a:off x="435768" y="2183440"/>
            <a:ext cx="4071938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A person </a:t>
            </a:r>
            <a:r>
              <a:rPr lang="en-US" sz="1400" dirty="0" smtClean="0"/>
              <a:t>in a secure aria is not monitored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No ability to detect un authorize </a:t>
            </a:r>
            <a:r>
              <a:rPr lang="en-US" sz="1400" dirty="0"/>
              <a:t>person </a:t>
            </a:r>
            <a:r>
              <a:rPr lang="en-US" sz="1400" dirty="0" smtClean="0"/>
              <a:t>enter to un authorize arias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PIR (Infra-Red ) sensors are not reliable.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Has no Wi-Fi connection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Easy to mask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No Artificial Intelligence processing in device 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No detection trap of person, in room, is case of fire or alarm</a:t>
            </a:r>
          </a:p>
          <a:p>
            <a:pPr marL="285750" indent="-2857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No long wireless mesh chain messages  </a:t>
            </a:r>
            <a:endParaRPr lang="en-US" sz="1600" dirty="0" smtClean="0"/>
          </a:p>
        </p:txBody>
      </p:sp>
      <p:sp>
        <p:nvSpPr>
          <p:cNvPr id="11" name="מלבן 44"/>
          <p:cNvSpPr/>
          <p:nvPr/>
        </p:nvSpPr>
        <p:spPr>
          <a:xfrm>
            <a:off x="0" y="1431763"/>
            <a:ext cx="4294346" cy="78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150000"/>
              </a:lnSpc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The problem with </a:t>
            </a:r>
            <a:r>
              <a:rPr lang="en-US" sz="1600" dirty="0">
                <a:solidFill>
                  <a:srgbClr val="FF0000"/>
                </a:solidFill>
              </a:rPr>
              <a:t>for homeland </a:t>
            </a:r>
            <a:r>
              <a:rPr lang="en-US" sz="1600" dirty="0" smtClean="0">
                <a:solidFill>
                  <a:srgbClr val="FF0000"/>
                </a:solidFill>
              </a:rPr>
              <a:t>security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Name tag is not active device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מלבן 44"/>
          <p:cNvSpPr/>
          <p:nvPr/>
        </p:nvSpPr>
        <p:spPr>
          <a:xfrm>
            <a:off x="5056346" y="2090541"/>
            <a:ext cx="4071938" cy="48782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The WizardMesh design to added layer of security to buildings/security areas. 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Ability to detect people by their phone MAC </a:t>
            </a:r>
            <a:r>
              <a:rPr lang="en-US" sz="1200" dirty="0" smtClean="0"/>
              <a:t>address.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No </a:t>
            </a:r>
            <a:r>
              <a:rPr lang="en-US" sz="1200" dirty="0"/>
              <a:t>need any apps on the phone.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Ability to detect peoples in room </a:t>
            </a:r>
            <a:r>
              <a:rPr lang="en-US" sz="1200" dirty="0" smtClean="0"/>
              <a:t>by Wi-Fi RF </a:t>
            </a:r>
            <a:r>
              <a:rPr lang="en-US" sz="1200" dirty="0"/>
              <a:t>Doppler effect when they moved in the room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Support wireless Wi-Fi, </a:t>
            </a:r>
            <a:r>
              <a:rPr lang="en-US" sz="1200" dirty="0" smtClean="0"/>
              <a:t>BLE , BTL all mesh to very long range, a </a:t>
            </a:r>
            <a:r>
              <a:rPr lang="en-US" sz="1200" dirty="0"/>
              <a:t>strong anti-jamming capability, </a:t>
            </a:r>
            <a:endParaRPr lang="en-US" sz="1200" dirty="0" smtClean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Possible </a:t>
            </a:r>
            <a:r>
              <a:rPr lang="en-US" sz="1200" smtClean="0"/>
              <a:t>add any other </a:t>
            </a:r>
            <a:r>
              <a:rPr lang="en-US" sz="1200" dirty="0"/>
              <a:t>sensors as fire/smoke/etc</a:t>
            </a:r>
            <a:r>
              <a:rPr lang="en-US" sz="1200" dirty="0" smtClean="0"/>
              <a:t>…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Ability </a:t>
            </a:r>
            <a:r>
              <a:rPr lang="en-US" sz="1200" dirty="0"/>
              <a:t>to report a position of any unregister human in any place in the building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Ability to automatic open door to authorized people.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/>
              <a:t>wireless logger people location </a:t>
            </a:r>
            <a:r>
              <a:rPr lang="en-US" sz="1200" dirty="0" smtClean="0"/>
              <a:t>with distance to any WizardMesh™ with date and time.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See </a:t>
            </a:r>
            <a:r>
              <a:rPr lang="en-US" sz="1200" dirty="0">
                <a:solidFill>
                  <a:srgbClr val="FF0000"/>
                </a:solidFill>
                <a:hlinkClick r:id="rId4"/>
              </a:rPr>
              <a:t>https://youtu.be/6zFE1XOokZ4</a:t>
            </a:r>
            <a:endParaRPr lang="en-US" sz="1200" dirty="0">
              <a:solidFill>
                <a:srgbClr val="FF0000"/>
              </a:solidFill>
            </a:endParaRPr>
          </a:p>
          <a:p>
            <a:pPr marL="285750" indent="-285750" algn="just" eaLnBrk="1" hangingPunct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200" dirty="0" smtClean="0"/>
          </a:p>
          <a:p>
            <a:pPr marL="285750" indent="-285750" algn="just" eaLnBrk="1" hangingPunct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33" descr="Y:\CSR\csr presentation development\BlueCore Player\pan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440166"/>
            <a:ext cx="8961120" cy="617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35280" y="1143866"/>
            <a:ext cx="813815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 smtClean="0"/>
              <a:t>Artificial Intelligence Wireless WizardMesh™ 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79" y="1513198"/>
            <a:ext cx="5875021" cy="501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67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43438" y="5928360"/>
            <a:ext cx="4932362" cy="577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Skype: </a:t>
            </a:r>
            <a:r>
              <a:rPr lang="en-US" dirty="0">
                <a:latin typeface="+mj-lt"/>
                <a:cs typeface="Times New Roman" pitchFamily="18" charset="0"/>
                <a:hlinkClick r:id="rId3"/>
              </a:rPr>
              <a:t>nissim.test</a:t>
            </a:r>
            <a:endParaRPr lang="en-US" dirty="0"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GB" sz="9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21116" y="823594"/>
            <a:ext cx="6931025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TelnT CEO: Dr. Nissim Zur  nissim@TelnT.com TEL: +972-54-4500635 (Israel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TelnT  focuses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unique owned Artificial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Intelligence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algorithms patented</a:t>
            </a:r>
          </a:p>
          <a:p>
            <a:pPr eaLnBrk="1" hangingPunct="1">
              <a:defRPr/>
            </a:pPr>
            <a:endParaRPr lang="en-US" sz="160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Zero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competitors on the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WizardMesh™ device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far (1-8-2017).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patents. 2 granted already. 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Company value 100M USD, looking for 15M USD investment for expansion and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wide marketing</a:t>
            </a:r>
          </a:p>
          <a:p>
            <a:pPr eaLnBrk="1" hangingPunct="1">
              <a:defRPr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he-IL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he-IL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TelnT</a:t>
            </a:r>
            <a:r>
              <a:rPr lang="he-IL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he-IL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com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e-IL" sz="2400" dirty="0">
                <a:solidFill>
                  <a:srgbClr val="067AFA"/>
                </a:solidFill>
                <a:hlinkClick r:id="rId5"/>
              </a:rPr>
              <a:t>nissim@telnt.com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-415027-FR-1">
  <a:themeElements>
    <a:clrScheme name="CB-415027-FR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B-415027-FR-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B-415027-FR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65018</TotalTime>
  <Words>274</Words>
  <Application>Microsoft Office PowerPoint</Application>
  <PresentationFormat>On-screen Show (4:3)</PresentationFormat>
  <Paragraphs>42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CB-415027-FR-1</vt:lpstr>
      <vt:lpstr>    Artificial Intelligence IoT wireless Mesh monitor device (“WizardMesh”)  for homeland security  by: Dr. Nissim Zur  www.TelnT.com nissim@telnt.com   </vt:lpstr>
      <vt:lpstr>PowerPoint Presentation</vt:lpstr>
      <vt:lpstr>PowerPoint Presentation</vt:lpstr>
      <vt:lpstr>PowerPoint Presentation</vt:lpstr>
    </vt:vector>
  </TitlesOfParts>
  <Company>CSR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BlueCore Player</dc:title>
  <dc:subject>Cons - mini SBU</dc:subject>
  <dc:creator>Karen Parnell</dc:creator>
  <cp:lastModifiedBy>nissim</cp:lastModifiedBy>
  <cp:revision>1628</cp:revision>
  <cp:lastPrinted>2017-06-21T05:26:17Z</cp:lastPrinted>
  <dcterms:created xsi:type="dcterms:W3CDTF">2006-01-20T14:50:25Z</dcterms:created>
  <dcterms:modified xsi:type="dcterms:W3CDTF">2017-08-14T05:54:52Z</dcterms:modified>
</cp:coreProperties>
</file>